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DE8E5-6A11-443A-9F7F-CA48FD08BBBC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2EFE8-F508-479D-9CF1-2D44FBF84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57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Move the tiles around to form your poem.  Decide how</a:t>
            </a:r>
            <a:r>
              <a:rPr lang="en-US" baseline="0" dirty="0" smtClean="0"/>
              <a:t> you want to use both white space and rhythm to form </a:t>
            </a:r>
            <a:r>
              <a:rPr lang="en-US" baseline="0" smtClean="0"/>
              <a:t>your poem.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2EFE8-F508-479D-9CF1-2D44FBF849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86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85AF-3C2C-4D4D-B7BB-B3E05A08FB8A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C95A-A781-4AC2-8D23-65179804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46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85AF-3C2C-4D4D-B7BB-B3E05A08FB8A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C95A-A781-4AC2-8D23-65179804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9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85AF-3C2C-4D4D-B7BB-B3E05A08FB8A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C95A-A781-4AC2-8D23-65179804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10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85AF-3C2C-4D4D-B7BB-B3E05A08FB8A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C95A-A781-4AC2-8D23-65179804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86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85AF-3C2C-4D4D-B7BB-B3E05A08FB8A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C95A-A781-4AC2-8D23-65179804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6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85AF-3C2C-4D4D-B7BB-B3E05A08FB8A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C95A-A781-4AC2-8D23-65179804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7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85AF-3C2C-4D4D-B7BB-B3E05A08FB8A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C95A-A781-4AC2-8D23-65179804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99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85AF-3C2C-4D4D-B7BB-B3E05A08FB8A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C95A-A781-4AC2-8D23-65179804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97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85AF-3C2C-4D4D-B7BB-B3E05A08FB8A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C95A-A781-4AC2-8D23-65179804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01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85AF-3C2C-4D4D-B7BB-B3E05A08FB8A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C95A-A781-4AC2-8D23-65179804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8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85AF-3C2C-4D4D-B7BB-B3E05A08FB8A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C95A-A781-4AC2-8D23-65179804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7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485AF-3C2C-4D4D-B7BB-B3E05A08FB8A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8C95A-A781-4AC2-8D23-65179804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6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8600" y="228600"/>
            <a:ext cx="99060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drip</a:t>
            </a:r>
            <a:endParaRPr lang="en-US" sz="1600" dirty="0"/>
          </a:p>
        </p:txBody>
      </p:sp>
      <p:sp>
        <p:nvSpPr>
          <p:cNvPr id="15" name="Rounded Rectangle 14"/>
          <p:cNvSpPr/>
          <p:nvPr/>
        </p:nvSpPr>
        <p:spPr>
          <a:xfrm>
            <a:off x="1338471" y="230257"/>
            <a:ext cx="99060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drip</a:t>
            </a:r>
            <a:endParaRPr lang="en-US" sz="1600" dirty="0"/>
          </a:p>
        </p:txBody>
      </p:sp>
      <p:sp>
        <p:nvSpPr>
          <p:cNvPr id="16" name="Rounded Rectangle 15"/>
          <p:cNvSpPr/>
          <p:nvPr/>
        </p:nvSpPr>
        <p:spPr>
          <a:xfrm>
            <a:off x="2441713" y="233570"/>
            <a:ext cx="99060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drip</a:t>
            </a:r>
            <a:endParaRPr lang="en-US" sz="1600" dirty="0"/>
          </a:p>
        </p:txBody>
      </p:sp>
      <p:sp>
        <p:nvSpPr>
          <p:cNvPr id="17" name="Rounded Rectangle 16"/>
          <p:cNvSpPr/>
          <p:nvPr/>
        </p:nvSpPr>
        <p:spPr>
          <a:xfrm>
            <a:off x="3551583" y="235227"/>
            <a:ext cx="99060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drip</a:t>
            </a:r>
            <a:endParaRPr lang="en-US" sz="1600" dirty="0"/>
          </a:p>
        </p:txBody>
      </p:sp>
      <p:sp>
        <p:nvSpPr>
          <p:cNvPr id="18" name="Rounded Rectangle 17"/>
          <p:cNvSpPr/>
          <p:nvPr/>
        </p:nvSpPr>
        <p:spPr>
          <a:xfrm>
            <a:off x="4648200" y="228600"/>
            <a:ext cx="99060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drip</a:t>
            </a:r>
            <a:endParaRPr lang="en-US" sz="1600" dirty="0"/>
          </a:p>
        </p:txBody>
      </p:sp>
      <p:sp>
        <p:nvSpPr>
          <p:cNvPr id="19" name="Rounded Rectangle 18"/>
          <p:cNvSpPr/>
          <p:nvPr/>
        </p:nvSpPr>
        <p:spPr>
          <a:xfrm>
            <a:off x="5758071" y="230257"/>
            <a:ext cx="99060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drip</a:t>
            </a:r>
            <a:endParaRPr lang="en-US" sz="1600" dirty="0"/>
          </a:p>
        </p:txBody>
      </p:sp>
      <p:sp>
        <p:nvSpPr>
          <p:cNvPr id="20" name="Rounded Rectangle 19"/>
          <p:cNvSpPr/>
          <p:nvPr/>
        </p:nvSpPr>
        <p:spPr>
          <a:xfrm>
            <a:off x="6861313" y="233570"/>
            <a:ext cx="99060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drip</a:t>
            </a:r>
            <a:endParaRPr lang="en-US" sz="1600" dirty="0"/>
          </a:p>
        </p:txBody>
      </p:sp>
      <p:sp>
        <p:nvSpPr>
          <p:cNvPr id="21" name="Rounded Rectangle 20"/>
          <p:cNvSpPr/>
          <p:nvPr/>
        </p:nvSpPr>
        <p:spPr>
          <a:xfrm>
            <a:off x="7971183" y="235227"/>
            <a:ext cx="99060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drip</a:t>
            </a:r>
            <a:endParaRPr lang="en-US" sz="1600" dirty="0"/>
          </a:p>
        </p:txBody>
      </p:sp>
      <p:sp>
        <p:nvSpPr>
          <p:cNvPr id="22" name="Rounded Rectangle 21"/>
          <p:cNvSpPr/>
          <p:nvPr/>
        </p:nvSpPr>
        <p:spPr>
          <a:xfrm>
            <a:off x="228600" y="755373"/>
            <a:ext cx="99060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drop</a:t>
            </a:r>
            <a:endParaRPr lang="en-US" sz="3000" dirty="0"/>
          </a:p>
        </p:txBody>
      </p:sp>
      <p:sp>
        <p:nvSpPr>
          <p:cNvPr id="30" name="Rounded Rectangle 29"/>
          <p:cNvSpPr/>
          <p:nvPr/>
        </p:nvSpPr>
        <p:spPr>
          <a:xfrm>
            <a:off x="1351723" y="762000"/>
            <a:ext cx="99060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drop</a:t>
            </a:r>
            <a:endParaRPr lang="en-US" sz="3000" dirty="0"/>
          </a:p>
        </p:txBody>
      </p:sp>
      <p:sp>
        <p:nvSpPr>
          <p:cNvPr id="31" name="Rounded Rectangle 30"/>
          <p:cNvSpPr/>
          <p:nvPr/>
        </p:nvSpPr>
        <p:spPr>
          <a:xfrm>
            <a:off x="2458279" y="762000"/>
            <a:ext cx="99060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drop</a:t>
            </a:r>
            <a:endParaRPr lang="en-US" sz="3000" dirty="0"/>
          </a:p>
        </p:txBody>
      </p:sp>
      <p:sp>
        <p:nvSpPr>
          <p:cNvPr id="32" name="Rounded Rectangle 31"/>
          <p:cNvSpPr/>
          <p:nvPr/>
        </p:nvSpPr>
        <p:spPr>
          <a:xfrm>
            <a:off x="3581400" y="768627"/>
            <a:ext cx="99060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drop</a:t>
            </a:r>
            <a:endParaRPr lang="en-US" sz="3000" dirty="0"/>
          </a:p>
        </p:txBody>
      </p:sp>
      <p:sp>
        <p:nvSpPr>
          <p:cNvPr id="33" name="Rounded Rectangle 32"/>
          <p:cNvSpPr/>
          <p:nvPr/>
        </p:nvSpPr>
        <p:spPr>
          <a:xfrm>
            <a:off x="4684644" y="762000"/>
            <a:ext cx="99060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drop</a:t>
            </a:r>
            <a:endParaRPr lang="en-US" sz="3000" dirty="0"/>
          </a:p>
        </p:txBody>
      </p:sp>
      <p:sp>
        <p:nvSpPr>
          <p:cNvPr id="34" name="Rounded Rectangle 33"/>
          <p:cNvSpPr/>
          <p:nvPr/>
        </p:nvSpPr>
        <p:spPr>
          <a:xfrm>
            <a:off x="5807767" y="768627"/>
            <a:ext cx="99060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drop</a:t>
            </a:r>
            <a:endParaRPr lang="en-US" sz="3000" dirty="0"/>
          </a:p>
        </p:txBody>
      </p:sp>
      <p:sp>
        <p:nvSpPr>
          <p:cNvPr id="35" name="Rounded Rectangle 34"/>
          <p:cNvSpPr/>
          <p:nvPr/>
        </p:nvSpPr>
        <p:spPr>
          <a:xfrm>
            <a:off x="6914323" y="768627"/>
            <a:ext cx="99060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drop</a:t>
            </a:r>
            <a:endParaRPr lang="en-US" sz="3000" dirty="0"/>
          </a:p>
        </p:txBody>
      </p:sp>
      <p:sp>
        <p:nvSpPr>
          <p:cNvPr id="36" name="Rounded Rectangle 35"/>
          <p:cNvSpPr/>
          <p:nvPr/>
        </p:nvSpPr>
        <p:spPr>
          <a:xfrm>
            <a:off x="8037444" y="775254"/>
            <a:ext cx="990600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drop</a:t>
            </a:r>
            <a:endParaRPr lang="en-US" sz="3000" dirty="0"/>
          </a:p>
        </p:txBody>
      </p:sp>
      <p:sp>
        <p:nvSpPr>
          <p:cNvPr id="37" name="Rounded Rectangle 36"/>
          <p:cNvSpPr/>
          <p:nvPr/>
        </p:nvSpPr>
        <p:spPr>
          <a:xfrm>
            <a:off x="228600" y="1288773"/>
            <a:ext cx="2113723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sunshine</a:t>
            </a:r>
            <a:endParaRPr lang="en-US" sz="3000" dirty="0"/>
          </a:p>
        </p:txBody>
      </p:sp>
      <p:sp>
        <p:nvSpPr>
          <p:cNvPr id="38" name="Rounded Rectangle 37"/>
          <p:cNvSpPr/>
          <p:nvPr/>
        </p:nvSpPr>
        <p:spPr>
          <a:xfrm>
            <a:off x="2458277" y="1295400"/>
            <a:ext cx="2113723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sunshine</a:t>
            </a:r>
            <a:endParaRPr lang="en-US" sz="3000" dirty="0"/>
          </a:p>
        </p:txBody>
      </p:sp>
      <p:sp>
        <p:nvSpPr>
          <p:cNvPr id="39" name="Rounded Rectangle 38"/>
          <p:cNvSpPr/>
          <p:nvPr/>
        </p:nvSpPr>
        <p:spPr>
          <a:xfrm>
            <a:off x="4668077" y="1295400"/>
            <a:ext cx="2113723" cy="381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sunshine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17535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45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</dc:creator>
  <cp:lastModifiedBy>Lori</cp:lastModifiedBy>
  <cp:revision>5</cp:revision>
  <dcterms:created xsi:type="dcterms:W3CDTF">2013-04-11T00:02:35Z</dcterms:created>
  <dcterms:modified xsi:type="dcterms:W3CDTF">2013-04-11T00:23:11Z</dcterms:modified>
</cp:coreProperties>
</file>